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8FB516D4-04C8-4253-A7BB-4247678E98F5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7AA70F8A-3BBF-4D21-B53C-EF1B6471451B}" type="parTrans" cxnId="{100FD78D-748D-4312-9853-D43F5DB96D27}">
      <dgm:prSet/>
      <dgm:spPr/>
      <dgm:t>
        <a:bodyPr/>
        <a:lstStyle/>
        <a:p>
          <a:endParaRPr kumimoji="1" lang="ja-JP" altLang="en-US" sz="2000"/>
        </a:p>
      </dgm:t>
    </dgm:pt>
    <dgm:pt modelId="{2864CB60-A95A-405B-B39A-D035E82F0942}" type="sibTrans" cxnId="{100FD78D-748D-4312-9853-D43F5DB96D27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B34B3E09-DEC4-4229-B8DB-130D62B8194D}" type="pres">
      <dgm:prSet presAssocID="{8FB516D4-04C8-4253-A7BB-4247678E98F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C8F628-68FB-4608-A277-E7E15BA1CB87}" type="pres">
      <dgm:prSet presAssocID="{2864CB60-A95A-405B-B39A-D035E82F0942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4" destOrd="0" parTransId="{4446DFB3-3D56-4DB2-BFBA-14D27AFDAF37}" sibTransId="{E6FCC05E-7DF5-4325-AC64-E8F7968FB390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54C522E0-F530-4634-8C0F-55DD786401B3}" srcId="{0B6B205D-FF0B-4295-89E4-DB6D856B61A5}" destId="{1F2BFED1-80E2-4714-9AAF-2FDFE27F9AC0}" srcOrd="3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2" destOrd="0" parTransId="{7829BD2C-9F1D-4844-904C-4DFCC4619981}" sibTransId="{B9D20563-F425-4E0C-BEF9-8ECFE5F9DED2}"/>
    <dgm:cxn modelId="{100FD78D-748D-4312-9853-D43F5DB96D27}" srcId="{0B6B205D-FF0B-4295-89E4-DB6D856B61A5}" destId="{8FB516D4-04C8-4253-A7BB-4247678E98F5}" srcOrd="1" destOrd="0" parTransId="{7AA70F8A-3BBF-4D21-B53C-EF1B6471451B}" sibTransId="{2864CB60-A95A-405B-B39A-D035E82F0942}"/>
    <dgm:cxn modelId="{E27E3273-0538-43B2-9E3B-877547EBCA1F}" type="presOf" srcId="{8FB516D4-04C8-4253-A7BB-4247678E98F5}" destId="{B34B3E09-DEC4-4229-B8DB-130D62B8194D}" srcOrd="0" destOrd="0" presId="urn:microsoft.com/office/officeart/2005/8/layout/chevron1"/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06EB3B0E-0E5E-4608-9ADA-971EA3067AD1}" type="presParOf" srcId="{84D37D6F-8995-480C-A493-814422273A51}" destId="{B34B3E09-DEC4-4229-B8DB-130D62B8194D}" srcOrd="2" destOrd="0" presId="urn:microsoft.com/office/officeart/2005/8/layout/chevron1"/>
    <dgm:cxn modelId="{90781CF4-542C-4545-86A8-C24828BA5D6E}" type="presParOf" srcId="{84D37D6F-8995-480C-A493-814422273A51}" destId="{B4C8F628-68FB-4608-A277-E7E15BA1CB87}" srcOrd="3" destOrd="0" presId="urn:microsoft.com/office/officeart/2005/8/layout/chevron1"/>
    <dgm:cxn modelId="{C83B8E5D-5D64-4B92-81D9-1361F9EB2C3D}" type="presParOf" srcId="{84D37D6F-8995-480C-A493-814422273A51}" destId="{703BA995-D169-4968-A606-EF995011AC30}" srcOrd="4" destOrd="0" presId="urn:microsoft.com/office/officeart/2005/8/layout/chevron1"/>
    <dgm:cxn modelId="{5E5E3AE6-FED6-4C6A-96C4-54F1A781C8F8}" type="presParOf" srcId="{84D37D6F-8995-480C-A493-814422273A51}" destId="{CFF8B572-44B9-4007-B750-B96B8FCC4977}" srcOrd="5" destOrd="0" presId="urn:microsoft.com/office/officeart/2005/8/layout/chevron1"/>
    <dgm:cxn modelId="{961ECB6E-C114-4577-B4B1-F87030829FF4}" type="presParOf" srcId="{84D37D6F-8995-480C-A493-814422273A51}" destId="{DC4388DA-A33D-4909-B64C-95610C9DE184}" srcOrd="6" destOrd="0" presId="urn:microsoft.com/office/officeart/2005/8/layout/chevron1"/>
    <dgm:cxn modelId="{61D16D9F-23DA-4BA2-B455-ACDDADC6A228}" type="presParOf" srcId="{84D37D6F-8995-480C-A493-814422273A51}" destId="{E2003F80-CF25-4524-8268-3D434DE85460}" srcOrd="7" destOrd="0" presId="urn:microsoft.com/office/officeart/2005/8/layout/chevron1"/>
    <dgm:cxn modelId="{F2806797-6E34-4B89-85A5-DEF72F633A5D}" type="presParOf" srcId="{84D37D6F-8995-480C-A493-814422273A51}" destId="{4A2AD62A-1865-4CC5-8520-C2EF7F03F35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2856" y="0"/>
          <a:ext cx="2542383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kern="1200" dirty="0"/>
        </a:p>
      </dsp:txBody>
      <dsp:txXfrm>
        <a:off x="258993" y="0"/>
        <a:ext cx="2030110" cy="512273"/>
      </dsp:txXfrm>
    </dsp:sp>
    <dsp:sp modelId="{B34B3E09-DEC4-4229-B8DB-130D62B8194D}">
      <dsp:nvSpPr>
        <dsp:cNvPr id="0" name=""/>
        <dsp:cNvSpPr/>
      </dsp:nvSpPr>
      <dsp:spPr>
        <a:xfrm>
          <a:off x="2291002" y="0"/>
          <a:ext cx="2542383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kern="1200" dirty="0"/>
        </a:p>
      </dsp:txBody>
      <dsp:txXfrm>
        <a:off x="2547139" y="0"/>
        <a:ext cx="2030110" cy="512273"/>
      </dsp:txXfrm>
    </dsp:sp>
    <dsp:sp modelId="{703BA995-D169-4968-A606-EF995011AC30}">
      <dsp:nvSpPr>
        <dsp:cNvPr id="0" name=""/>
        <dsp:cNvSpPr/>
      </dsp:nvSpPr>
      <dsp:spPr>
        <a:xfrm>
          <a:off x="4579147" y="0"/>
          <a:ext cx="2542383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kern="1200" dirty="0"/>
        </a:p>
      </dsp:txBody>
      <dsp:txXfrm>
        <a:off x="4835284" y="0"/>
        <a:ext cx="2030110" cy="512273"/>
      </dsp:txXfrm>
    </dsp:sp>
    <dsp:sp modelId="{DC4388DA-A33D-4909-B64C-95610C9DE184}">
      <dsp:nvSpPr>
        <dsp:cNvPr id="0" name=""/>
        <dsp:cNvSpPr/>
      </dsp:nvSpPr>
      <dsp:spPr>
        <a:xfrm>
          <a:off x="6867293" y="0"/>
          <a:ext cx="2542383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kern="1200" dirty="0"/>
        </a:p>
      </dsp:txBody>
      <dsp:txXfrm>
        <a:off x="7123430" y="0"/>
        <a:ext cx="2030110" cy="512273"/>
      </dsp:txXfrm>
    </dsp:sp>
    <dsp:sp modelId="{4A2AD62A-1865-4CC5-8520-C2EF7F03F35F}">
      <dsp:nvSpPr>
        <dsp:cNvPr id="0" name=""/>
        <dsp:cNvSpPr/>
      </dsp:nvSpPr>
      <dsp:spPr>
        <a:xfrm>
          <a:off x="9155438" y="0"/>
          <a:ext cx="2542383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kern="1200" dirty="0"/>
        </a:p>
      </dsp:txBody>
      <dsp:txXfrm>
        <a:off x="9411575" y="0"/>
        <a:ext cx="2030110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6590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 smtClean="0"/>
              <a:t>ロードマップ</a:t>
            </a:r>
            <a:endParaRPr kumimoji="1" lang="ja-JP" altLang="en-US" sz="3600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795827010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en-US" altLang="ja-JP" sz="1600" dirty="0" smtClean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ロードマップ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2017-07-12T06:22:58Z</dcterms:modified>
</cp:coreProperties>
</file>