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6B205D-FF0B-4295-89E4-DB6D856B61A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D18AE27-19AE-4C55-9F36-6F971FB886BA}">
      <dgm:prSet phldrT="[テキスト]" custT="1"/>
      <dgm:spPr/>
      <dgm:t>
        <a:bodyPr/>
        <a:lstStyle/>
        <a:p>
          <a:endParaRPr kumimoji="1" lang="ja-JP" altLang="en-US" sz="2000" dirty="0"/>
        </a:p>
      </dgm:t>
    </dgm:pt>
    <dgm:pt modelId="{00147E38-C268-40E5-8AFB-C97B520C2B86}" type="parTrans" cxnId="{3A9B31B0-8EA1-4B89-A837-DD2EA9FF4C72}">
      <dgm:prSet/>
      <dgm:spPr/>
      <dgm:t>
        <a:bodyPr/>
        <a:lstStyle/>
        <a:p>
          <a:endParaRPr kumimoji="1" lang="ja-JP" altLang="en-US" sz="2000"/>
        </a:p>
      </dgm:t>
    </dgm:pt>
    <dgm:pt modelId="{18F653B1-AB02-4AF3-A8E5-C21B5A0CE89A}" type="sibTrans" cxnId="{3A9B31B0-8EA1-4B89-A837-DD2EA9FF4C72}">
      <dgm:prSet/>
      <dgm:spPr/>
      <dgm:t>
        <a:bodyPr/>
        <a:lstStyle/>
        <a:p>
          <a:endParaRPr kumimoji="1" lang="ja-JP" altLang="en-US" sz="2000"/>
        </a:p>
      </dgm:t>
    </dgm:pt>
    <dgm:pt modelId="{8FB516D4-04C8-4253-A7BB-4247678E98F5}">
      <dgm:prSet phldrT="[テキスト]" custT="1"/>
      <dgm:spPr/>
      <dgm:t>
        <a:bodyPr/>
        <a:lstStyle/>
        <a:p>
          <a:endParaRPr kumimoji="1" lang="ja-JP" altLang="en-US" sz="2000" dirty="0"/>
        </a:p>
      </dgm:t>
    </dgm:pt>
    <dgm:pt modelId="{7AA70F8A-3BBF-4D21-B53C-EF1B6471451B}" type="parTrans" cxnId="{100FD78D-748D-4312-9853-D43F5DB96D27}">
      <dgm:prSet/>
      <dgm:spPr/>
      <dgm:t>
        <a:bodyPr/>
        <a:lstStyle/>
        <a:p>
          <a:endParaRPr kumimoji="1" lang="ja-JP" altLang="en-US" sz="2000"/>
        </a:p>
      </dgm:t>
    </dgm:pt>
    <dgm:pt modelId="{2864CB60-A95A-405B-B39A-D035E82F0942}" type="sibTrans" cxnId="{100FD78D-748D-4312-9853-D43F5DB96D27}">
      <dgm:prSet/>
      <dgm:spPr/>
      <dgm:t>
        <a:bodyPr/>
        <a:lstStyle/>
        <a:p>
          <a:endParaRPr kumimoji="1" lang="ja-JP" altLang="en-US" sz="2000"/>
        </a:p>
      </dgm:t>
    </dgm:pt>
    <dgm:pt modelId="{DA49180F-7C20-4E22-91F6-EA0CBEEB0EC3}">
      <dgm:prSet phldrT="[テキスト]" custT="1"/>
      <dgm:spPr/>
      <dgm:t>
        <a:bodyPr/>
        <a:lstStyle/>
        <a:p>
          <a:endParaRPr kumimoji="1" lang="ja-JP" altLang="en-US" sz="2000" dirty="0"/>
        </a:p>
      </dgm:t>
    </dgm:pt>
    <dgm:pt modelId="{7829BD2C-9F1D-4844-904C-4DFCC4619981}" type="parTrans" cxnId="{AB248279-C0D0-49AD-93E4-2903722C6F6D}">
      <dgm:prSet/>
      <dgm:spPr/>
      <dgm:t>
        <a:bodyPr/>
        <a:lstStyle/>
        <a:p>
          <a:endParaRPr kumimoji="1" lang="ja-JP" altLang="en-US" sz="2000"/>
        </a:p>
      </dgm:t>
    </dgm:pt>
    <dgm:pt modelId="{B9D20563-F425-4E0C-BEF9-8ECFE5F9DED2}" type="sibTrans" cxnId="{AB248279-C0D0-49AD-93E4-2903722C6F6D}">
      <dgm:prSet/>
      <dgm:spPr/>
      <dgm:t>
        <a:bodyPr/>
        <a:lstStyle/>
        <a:p>
          <a:endParaRPr kumimoji="1" lang="ja-JP" altLang="en-US" sz="2000"/>
        </a:p>
      </dgm:t>
    </dgm:pt>
    <dgm:pt modelId="{1F2BFED1-80E2-4714-9AAF-2FDFE27F9AC0}">
      <dgm:prSet phldrT="[テキスト]" custT="1"/>
      <dgm:spPr/>
      <dgm:t>
        <a:bodyPr/>
        <a:lstStyle/>
        <a:p>
          <a:endParaRPr kumimoji="1" lang="ja-JP" altLang="en-US" sz="2000" dirty="0"/>
        </a:p>
      </dgm:t>
    </dgm:pt>
    <dgm:pt modelId="{1218BE2F-E341-4313-B735-91F4039A0C7F}" type="parTrans" cxnId="{54C522E0-F530-4634-8C0F-55DD786401B3}">
      <dgm:prSet/>
      <dgm:spPr/>
      <dgm:t>
        <a:bodyPr/>
        <a:lstStyle/>
        <a:p>
          <a:endParaRPr kumimoji="1" lang="ja-JP" altLang="en-US" sz="2000"/>
        </a:p>
      </dgm:t>
    </dgm:pt>
    <dgm:pt modelId="{AA5A4E05-7FB6-4878-B6EA-7127B101758A}" type="sibTrans" cxnId="{54C522E0-F530-4634-8C0F-55DD786401B3}">
      <dgm:prSet/>
      <dgm:spPr/>
      <dgm:t>
        <a:bodyPr/>
        <a:lstStyle/>
        <a:p>
          <a:endParaRPr kumimoji="1" lang="ja-JP" altLang="en-US" sz="2000"/>
        </a:p>
      </dgm:t>
    </dgm:pt>
    <dgm:pt modelId="{9A9EA74D-F7A7-4C62-B0F8-1AD60BBA052E}">
      <dgm:prSet phldrT="[テキスト]" custT="1"/>
      <dgm:spPr/>
      <dgm:t>
        <a:bodyPr/>
        <a:lstStyle/>
        <a:p>
          <a:endParaRPr kumimoji="1" lang="ja-JP" altLang="en-US" sz="2000" dirty="0"/>
        </a:p>
      </dgm:t>
    </dgm:pt>
    <dgm:pt modelId="{4446DFB3-3D56-4DB2-BFBA-14D27AFDAF37}" type="parTrans" cxnId="{BD87B592-F5DA-4608-B613-1F85150F8521}">
      <dgm:prSet/>
      <dgm:spPr/>
      <dgm:t>
        <a:bodyPr/>
        <a:lstStyle/>
        <a:p>
          <a:endParaRPr kumimoji="1" lang="ja-JP" altLang="en-US" sz="2000"/>
        </a:p>
      </dgm:t>
    </dgm:pt>
    <dgm:pt modelId="{E6FCC05E-7DF5-4325-AC64-E8F7968FB390}" type="sibTrans" cxnId="{BD87B592-F5DA-4608-B613-1F85150F8521}">
      <dgm:prSet/>
      <dgm:spPr/>
      <dgm:t>
        <a:bodyPr/>
        <a:lstStyle/>
        <a:p>
          <a:endParaRPr kumimoji="1" lang="ja-JP" altLang="en-US" sz="2000"/>
        </a:p>
      </dgm:t>
    </dgm:pt>
    <dgm:pt modelId="{84D37D6F-8995-480C-A493-814422273A51}" type="pres">
      <dgm:prSet presAssocID="{0B6B205D-FF0B-4295-89E4-DB6D856B61A5}" presName="Name0" presStyleCnt="0">
        <dgm:presLayoutVars>
          <dgm:dir/>
          <dgm:animLvl val="lvl"/>
          <dgm:resizeHandles val="exact"/>
        </dgm:presLayoutVars>
      </dgm:prSet>
      <dgm:spPr/>
    </dgm:pt>
    <dgm:pt modelId="{D7172618-E6DF-4501-9E88-DBD32EEE6DD6}" type="pres">
      <dgm:prSet presAssocID="{3D18AE27-19AE-4C55-9F36-6F971FB886BA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7CCFFB7-92E4-4220-B783-B66BAC4BD50B}" type="pres">
      <dgm:prSet presAssocID="{18F653B1-AB02-4AF3-A8E5-C21B5A0CE89A}" presName="parTxOnlySpace" presStyleCnt="0"/>
      <dgm:spPr/>
    </dgm:pt>
    <dgm:pt modelId="{B34B3E09-DEC4-4229-B8DB-130D62B8194D}" type="pres">
      <dgm:prSet presAssocID="{8FB516D4-04C8-4253-A7BB-4247678E98F5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4C8F628-68FB-4608-A277-E7E15BA1CB87}" type="pres">
      <dgm:prSet presAssocID="{2864CB60-A95A-405B-B39A-D035E82F0942}" presName="parTxOnlySpace" presStyleCnt="0"/>
      <dgm:spPr/>
    </dgm:pt>
    <dgm:pt modelId="{703BA995-D169-4968-A606-EF995011AC30}" type="pres">
      <dgm:prSet presAssocID="{DA49180F-7C20-4E22-91F6-EA0CBEEB0EC3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FF8B572-44B9-4007-B750-B96B8FCC4977}" type="pres">
      <dgm:prSet presAssocID="{B9D20563-F425-4E0C-BEF9-8ECFE5F9DED2}" presName="parTxOnlySpace" presStyleCnt="0"/>
      <dgm:spPr/>
    </dgm:pt>
    <dgm:pt modelId="{DC4388DA-A33D-4909-B64C-95610C9DE184}" type="pres">
      <dgm:prSet presAssocID="{1F2BFED1-80E2-4714-9AAF-2FDFE27F9AC0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2003F80-CF25-4524-8268-3D434DE85460}" type="pres">
      <dgm:prSet presAssocID="{AA5A4E05-7FB6-4878-B6EA-7127B101758A}" presName="parTxOnlySpace" presStyleCnt="0"/>
      <dgm:spPr/>
    </dgm:pt>
    <dgm:pt modelId="{4A2AD62A-1865-4CC5-8520-C2EF7F03F35F}" type="pres">
      <dgm:prSet presAssocID="{9A9EA74D-F7A7-4C62-B0F8-1AD60BBA052E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B41801F8-D376-456A-A32A-19C32FAB6648}" type="presOf" srcId="{3D18AE27-19AE-4C55-9F36-6F971FB886BA}" destId="{D7172618-E6DF-4501-9E88-DBD32EEE6DD6}" srcOrd="0" destOrd="0" presId="urn:microsoft.com/office/officeart/2005/8/layout/chevron1"/>
    <dgm:cxn modelId="{3A9B31B0-8EA1-4B89-A837-DD2EA9FF4C72}" srcId="{0B6B205D-FF0B-4295-89E4-DB6D856B61A5}" destId="{3D18AE27-19AE-4C55-9F36-6F971FB886BA}" srcOrd="0" destOrd="0" parTransId="{00147E38-C268-40E5-8AFB-C97B520C2B86}" sibTransId="{18F653B1-AB02-4AF3-A8E5-C21B5A0CE89A}"/>
    <dgm:cxn modelId="{986D028D-C1AC-40CD-B8E9-4940E8B78CA4}" type="presOf" srcId="{9A9EA74D-F7A7-4C62-B0F8-1AD60BBA052E}" destId="{4A2AD62A-1865-4CC5-8520-C2EF7F03F35F}" srcOrd="0" destOrd="0" presId="urn:microsoft.com/office/officeart/2005/8/layout/chevron1"/>
    <dgm:cxn modelId="{BD87B592-F5DA-4608-B613-1F85150F8521}" srcId="{0B6B205D-FF0B-4295-89E4-DB6D856B61A5}" destId="{9A9EA74D-F7A7-4C62-B0F8-1AD60BBA052E}" srcOrd="4" destOrd="0" parTransId="{4446DFB3-3D56-4DB2-BFBA-14D27AFDAF37}" sibTransId="{E6FCC05E-7DF5-4325-AC64-E8F7968FB390}"/>
    <dgm:cxn modelId="{02BEEED8-989D-4DFD-BC15-4E5597EF6DE0}" type="presOf" srcId="{1F2BFED1-80E2-4714-9AAF-2FDFE27F9AC0}" destId="{DC4388DA-A33D-4909-B64C-95610C9DE184}" srcOrd="0" destOrd="0" presId="urn:microsoft.com/office/officeart/2005/8/layout/chevron1"/>
    <dgm:cxn modelId="{54C522E0-F530-4634-8C0F-55DD786401B3}" srcId="{0B6B205D-FF0B-4295-89E4-DB6D856B61A5}" destId="{1F2BFED1-80E2-4714-9AAF-2FDFE27F9AC0}" srcOrd="3" destOrd="0" parTransId="{1218BE2F-E341-4313-B735-91F4039A0C7F}" sibTransId="{AA5A4E05-7FB6-4878-B6EA-7127B101758A}"/>
    <dgm:cxn modelId="{AB248279-C0D0-49AD-93E4-2903722C6F6D}" srcId="{0B6B205D-FF0B-4295-89E4-DB6D856B61A5}" destId="{DA49180F-7C20-4E22-91F6-EA0CBEEB0EC3}" srcOrd="2" destOrd="0" parTransId="{7829BD2C-9F1D-4844-904C-4DFCC4619981}" sibTransId="{B9D20563-F425-4E0C-BEF9-8ECFE5F9DED2}"/>
    <dgm:cxn modelId="{100FD78D-748D-4312-9853-D43F5DB96D27}" srcId="{0B6B205D-FF0B-4295-89E4-DB6D856B61A5}" destId="{8FB516D4-04C8-4253-A7BB-4247678E98F5}" srcOrd="1" destOrd="0" parTransId="{7AA70F8A-3BBF-4D21-B53C-EF1B6471451B}" sibTransId="{2864CB60-A95A-405B-B39A-D035E82F0942}"/>
    <dgm:cxn modelId="{E27E3273-0538-43B2-9E3B-877547EBCA1F}" type="presOf" srcId="{8FB516D4-04C8-4253-A7BB-4247678E98F5}" destId="{B34B3E09-DEC4-4229-B8DB-130D62B8194D}" srcOrd="0" destOrd="0" presId="urn:microsoft.com/office/officeart/2005/8/layout/chevron1"/>
    <dgm:cxn modelId="{8CF32E16-5BE4-460F-8430-39B3F10FA6B1}" type="presOf" srcId="{0B6B205D-FF0B-4295-89E4-DB6D856B61A5}" destId="{84D37D6F-8995-480C-A493-814422273A51}" srcOrd="0" destOrd="0" presId="urn:microsoft.com/office/officeart/2005/8/layout/chevron1"/>
    <dgm:cxn modelId="{A6360ADD-96A8-450C-9E4D-B411D92269FB}" type="presOf" srcId="{DA49180F-7C20-4E22-91F6-EA0CBEEB0EC3}" destId="{703BA995-D169-4968-A606-EF995011AC30}" srcOrd="0" destOrd="0" presId="urn:microsoft.com/office/officeart/2005/8/layout/chevron1"/>
    <dgm:cxn modelId="{9CE8EDF8-1C17-43A1-8E40-5DF9DA9503D1}" type="presParOf" srcId="{84D37D6F-8995-480C-A493-814422273A51}" destId="{D7172618-E6DF-4501-9E88-DBD32EEE6DD6}" srcOrd="0" destOrd="0" presId="urn:microsoft.com/office/officeart/2005/8/layout/chevron1"/>
    <dgm:cxn modelId="{DF24FEE9-583B-4EAB-93FC-1646638346F6}" type="presParOf" srcId="{84D37D6F-8995-480C-A493-814422273A51}" destId="{D7CCFFB7-92E4-4220-B783-B66BAC4BD50B}" srcOrd="1" destOrd="0" presId="urn:microsoft.com/office/officeart/2005/8/layout/chevron1"/>
    <dgm:cxn modelId="{06EB3B0E-0E5E-4608-9ADA-971EA3067AD1}" type="presParOf" srcId="{84D37D6F-8995-480C-A493-814422273A51}" destId="{B34B3E09-DEC4-4229-B8DB-130D62B8194D}" srcOrd="2" destOrd="0" presId="urn:microsoft.com/office/officeart/2005/8/layout/chevron1"/>
    <dgm:cxn modelId="{90781CF4-542C-4545-86A8-C24828BA5D6E}" type="presParOf" srcId="{84D37D6F-8995-480C-A493-814422273A51}" destId="{B4C8F628-68FB-4608-A277-E7E15BA1CB87}" srcOrd="3" destOrd="0" presId="urn:microsoft.com/office/officeart/2005/8/layout/chevron1"/>
    <dgm:cxn modelId="{C83B8E5D-5D64-4B92-81D9-1361F9EB2C3D}" type="presParOf" srcId="{84D37D6F-8995-480C-A493-814422273A51}" destId="{703BA995-D169-4968-A606-EF995011AC30}" srcOrd="4" destOrd="0" presId="urn:microsoft.com/office/officeart/2005/8/layout/chevron1"/>
    <dgm:cxn modelId="{5E5E3AE6-FED6-4C6A-96C4-54F1A781C8F8}" type="presParOf" srcId="{84D37D6F-8995-480C-A493-814422273A51}" destId="{CFF8B572-44B9-4007-B750-B96B8FCC4977}" srcOrd="5" destOrd="0" presId="urn:microsoft.com/office/officeart/2005/8/layout/chevron1"/>
    <dgm:cxn modelId="{961ECB6E-C114-4577-B4B1-F87030829FF4}" type="presParOf" srcId="{84D37D6F-8995-480C-A493-814422273A51}" destId="{DC4388DA-A33D-4909-B64C-95610C9DE184}" srcOrd="6" destOrd="0" presId="urn:microsoft.com/office/officeart/2005/8/layout/chevron1"/>
    <dgm:cxn modelId="{61D16D9F-23DA-4BA2-B455-ACDDADC6A228}" type="presParOf" srcId="{84D37D6F-8995-480C-A493-814422273A51}" destId="{E2003F80-CF25-4524-8268-3D434DE85460}" srcOrd="7" destOrd="0" presId="urn:microsoft.com/office/officeart/2005/8/layout/chevron1"/>
    <dgm:cxn modelId="{F2806797-6E34-4B89-85A5-DEF72F633A5D}" type="presParOf" srcId="{84D37D6F-8995-480C-A493-814422273A51}" destId="{4A2AD62A-1865-4CC5-8520-C2EF7F03F35F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72618-E6DF-4501-9E88-DBD32EEE6DD6}">
      <dsp:nvSpPr>
        <dsp:cNvPr id="0" name=""/>
        <dsp:cNvSpPr/>
      </dsp:nvSpPr>
      <dsp:spPr>
        <a:xfrm>
          <a:off x="2856" y="0"/>
          <a:ext cx="2542383" cy="512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000" kern="1200" dirty="0"/>
        </a:p>
      </dsp:txBody>
      <dsp:txXfrm>
        <a:off x="258993" y="0"/>
        <a:ext cx="2030110" cy="512273"/>
      </dsp:txXfrm>
    </dsp:sp>
    <dsp:sp modelId="{B34B3E09-DEC4-4229-B8DB-130D62B8194D}">
      <dsp:nvSpPr>
        <dsp:cNvPr id="0" name=""/>
        <dsp:cNvSpPr/>
      </dsp:nvSpPr>
      <dsp:spPr>
        <a:xfrm>
          <a:off x="2291002" y="0"/>
          <a:ext cx="2542383" cy="512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000" kern="1200" dirty="0"/>
        </a:p>
      </dsp:txBody>
      <dsp:txXfrm>
        <a:off x="2547139" y="0"/>
        <a:ext cx="2030110" cy="512273"/>
      </dsp:txXfrm>
    </dsp:sp>
    <dsp:sp modelId="{703BA995-D169-4968-A606-EF995011AC30}">
      <dsp:nvSpPr>
        <dsp:cNvPr id="0" name=""/>
        <dsp:cNvSpPr/>
      </dsp:nvSpPr>
      <dsp:spPr>
        <a:xfrm>
          <a:off x="4579147" y="0"/>
          <a:ext cx="2542383" cy="512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000" kern="1200" dirty="0"/>
        </a:p>
      </dsp:txBody>
      <dsp:txXfrm>
        <a:off x="4835284" y="0"/>
        <a:ext cx="2030110" cy="512273"/>
      </dsp:txXfrm>
    </dsp:sp>
    <dsp:sp modelId="{DC4388DA-A33D-4909-B64C-95610C9DE184}">
      <dsp:nvSpPr>
        <dsp:cNvPr id="0" name=""/>
        <dsp:cNvSpPr/>
      </dsp:nvSpPr>
      <dsp:spPr>
        <a:xfrm>
          <a:off x="6867293" y="0"/>
          <a:ext cx="2542383" cy="512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000" kern="1200" dirty="0"/>
        </a:p>
      </dsp:txBody>
      <dsp:txXfrm>
        <a:off x="7123430" y="0"/>
        <a:ext cx="2030110" cy="512273"/>
      </dsp:txXfrm>
    </dsp:sp>
    <dsp:sp modelId="{4A2AD62A-1865-4CC5-8520-C2EF7F03F35F}">
      <dsp:nvSpPr>
        <dsp:cNvPr id="0" name=""/>
        <dsp:cNvSpPr/>
      </dsp:nvSpPr>
      <dsp:spPr>
        <a:xfrm>
          <a:off x="9155438" y="0"/>
          <a:ext cx="2542383" cy="512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000" kern="1200" dirty="0"/>
        </a:p>
      </dsp:txBody>
      <dsp:txXfrm>
        <a:off x="9411575" y="0"/>
        <a:ext cx="2030110" cy="5122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479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908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29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4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46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5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3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77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63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169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406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E45DF-1BA7-4797-8D80-A5C8E7CD55EF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345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65900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3600" dirty="0" smtClean="0"/>
              <a:t>ロードマップ</a:t>
            </a:r>
            <a:endParaRPr kumimoji="1" lang="ja-JP" altLang="en-US" sz="3600" dirty="0"/>
          </a:p>
        </p:txBody>
      </p:sp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2795827010"/>
              </p:ext>
            </p:extLst>
          </p:nvPr>
        </p:nvGraphicFramePr>
        <p:xfrm>
          <a:off x="409433" y="565900"/>
          <a:ext cx="11700679" cy="512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直線コネクタ 6"/>
          <p:cNvCxnSpPr/>
          <p:nvPr/>
        </p:nvCxnSpPr>
        <p:spPr>
          <a:xfrm>
            <a:off x="109181" y="2445681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09181" y="3335515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09181" y="4225349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09181" y="5115183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109181" y="6005019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109181" y="1555847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角丸四角形 12"/>
          <p:cNvSpPr/>
          <p:nvPr/>
        </p:nvSpPr>
        <p:spPr>
          <a:xfrm>
            <a:off x="27293" y="1610439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kumimoji="1" lang="en-US" altLang="ja-JP" sz="1600" dirty="0" smtClean="0"/>
          </a:p>
        </p:txBody>
      </p:sp>
      <p:sp>
        <p:nvSpPr>
          <p:cNvPr id="14" name="角丸四角形 13"/>
          <p:cNvSpPr/>
          <p:nvPr/>
        </p:nvSpPr>
        <p:spPr>
          <a:xfrm>
            <a:off x="27293" y="2500272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kumimoji="1" lang="ja-JP" altLang="en-US" sz="1600" dirty="0"/>
          </a:p>
        </p:txBody>
      </p:sp>
      <p:sp>
        <p:nvSpPr>
          <p:cNvPr id="15" name="角丸四角形 14"/>
          <p:cNvSpPr/>
          <p:nvPr/>
        </p:nvSpPr>
        <p:spPr>
          <a:xfrm>
            <a:off x="27293" y="3378759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kumimoji="1" lang="ja-JP" altLang="en-US" sz="1600" dirty="0"/>
          </a:p>
        </p:txBody>
      </p:sp>
      <p:sp>
        <p:nvSpPr>
          <p:cNvPr id="16" name="角丸四角形 15"/>
          <p:cNvSpPr/>
          <p:nvPr/>
        </p:nvSpPr>
        <p:spPr>
          <a:xfrm>
            <a:off x="27293" y="4268592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kumimoji="1" lang="ja-JP" altLang="en-US" sz="1600" dirty="0"/>
          </a:p>
        </p:txBody>
      </p:sp>
      <p:sp>
        <p:nvSpPr>
          <p:cNvPr id="17" name="角丸四角形 16"/>
          <p:cNvSpPr/>
          <p:nvPr/>
        </p:nvSpPr>
        <p:spPr>
          <a:xfrm>
            <a:off x="27293" y="5169130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kumimoji="1" lang="ja-JP" altLang="en-US" sz="1600" dirty="0"/>
          </a:p>
        </p:txBody>
      </p:sp>
      <p:sp>
        <p:nvSpPr>
          <p:cNvPr id="18" name="角丸四角形 17"/>
          <p:cNvSpPr/>
          <p:nvPr/>
        </p:nvSpPr>
        <p:spPr>
          <a:xfrm>
            <a:off x="27293" y="6048909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kumimoji="1" lang="en-US" altLang="ja-JP" sz="1600" dirty="0" smtClean="0"/>
          </a:p>
        </p:txBody>
      </p:sp>
    </p:spTree>
    <p:extLst>
      <p:ext uri="{BB962C8B-B14F-4D97-AF65-F5344CB8AC3E}">
        <p14:creationId xmlns:p14="http://schemas.microsoft.com/office/powerpoint/2010/main" val="206613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ロードマップ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2017-04-24T06:57:23Z</cp:lastPrinted>
  <dcterms:created xsi:type="dcterms:W3CDTF">2017-04-24T04:26:31Z</dcterms:created>
  <dcterms:modified xsi:type="dcterms:W3CDTF">2017-07-12T06:22:58Z</dcterms:modified>
</cp:coreProperties>
</file>