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47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0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6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7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3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16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40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45DF-1BA7-4797-8D80-A5C8E7CD55EF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3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924337387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本態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dirty="0"/>
              <a:t>ADME</a:t>
            </a:r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臨床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試験</a:t>
            </a:r>
          </a:p>
        </p:txBody>
      </p:sp>
      <p:sp>
        <p:nvSpPr>
          <p:cNvPr id="19" name="下矢印 18"/>
          <p:cNvSpPr/>
          <p:nvPr/>
        </p:nvSpPr>
        <p:spPr>
          <a:xfrm>
            <a:off x="3408836" y="564575"/>
            <a:ext cx="861424" cy="99127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rgbClr val="C00000"/>
                </a:solidFill>
              </a:rPr>
              <a:t>現在地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/>
              <a:t>【</a:t>
            </a:r>
            <a:r>
              <a:rPr lang="ja-JP" altLang="en-US" sz="2400" dirty="0"/>
              <a:t>様式</a:t>
            </a:r>
            <a:r>
              <a:rPr lang="en-US" altLang="ja-JP" sz="2400" dirty="0"/>
              <a:t>2】</a:t>
            </a:r>
            <a:r>
              <a:rPr lang="ja-JP" altLang="en-US" sz="2400" dirty="0"/>
              <a:t>　応用～非臨床～臨床～実用化のロードマップ（イメージ）</a:t>
            </a: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8607891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/>
              <a:t>研究開発代表者氏名：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2020-11-12T08:34:54Z</dcterms:created>
  <dcterms:modified xsi:type="dcterms:W3CDTF">2020-11-12T08:34:57Z</dcterms:modified>
</cp:coreProperties>
</file>